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1" name="Shape 10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Text"/>
          <p:cNvSpPr txBox="1"/>
          <p:nvPr>
            <p:ph type="title"/>
          </p:nvPr>
        </p:nvSpPr>
        <p:spPr>
          <a:xfrm>
            <a:off x="2389716" y="48006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92" name="Picture Placeholder 2"/>
          <p:cNvSpPr/>
          <p:nvPr>
            <p:ph type="pic" sz="half" idx="21"/>
          </p:nvPr>
        </p:nvSpPr>
        <p:spPr>
          <a:xfrm>
            <a:off x="2389716" y="612775"/>
            <a:ext cx="73152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2389716" y="5367337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half" idx="1"/>
          </p:nvPr>
        </p:nvSpPr>
        <p:spPr>
          <a:xfrm>
            <a:off x="609600" y="1600200"/>
            <a:ext cx="5384800" cy="452596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Text Placeholder 4"/>
          <p:cNvSpPr/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Text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2" name="Body Level One…"/>
          <p:cNvSpPr txBox="1"/>
          <p:nvPr>
            <p:ph type="body" idx="1"/>
          </p:nvPr>
        </p:nvSpPr>
        <p:spPr>
          <a:xfrm>
            <a:off x="4766733" y="273050"/>
            <a:ext cx="6815667" cy="585311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Text Placeholder 3"/>
          <p:cNvSpPr/>
          <p:nvPr>
            <p:ph type="body" sz="half" idx="21"/>
          </p:nvPr>
        </p:nvSpPr>
        <p:spPr>
          <a:xfrm>
            <a:off x="609600" y="1435101"/>
            <a:ext cx="401108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32377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Title 1"/>
          <p:cNvSpPr txBox="1"/>
          <p:nvPr/>
        </p:nvSpPr>
        <p:spPr>
          <a:xfrm>
            <a:off x="2179320" y="1941829"/>
            <a:ext cx="8640184" cy="228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80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algn="ctr" defTabSz="914400">
              <a:spcBef>
                <a:spcPts val="600"/>
              </a:spcBef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Title 1"/>
          <p:cNvSpPr txBox="1"/>
          <p:nvPr/>
        </p:nvSpPr>
        <p:spPr>
          <a:xfrm>
            <a:off x="2179318" y="1516380"/>
            <a:ext cx="9142209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 </a:t>
            </a:r>
            <a:r>
              <a:t>(2X) </a:t>
            </a: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  <a:endParaRPr sz="5400">
              <a:ln w="19050" cap="flat">
                <a:solidFill>
                  <a:srgbClr val="F9FAFA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sx="100000" sy="100000" kx="0" ky="0" algn="b" rotWithShape="0" blurRad="50800" dist="50800" dir="7500000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16541"/>
            <a:ext cx="12192000" cy="697454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itle 1"/>
          <p:cNvSpPr txBox="1"/>
          <p:nvPr/>
        </p:nvSpPr>
        <p:spPr>
          <a:xfrm>
            <a:off x="2179320" y="113029"/>
            <a:ext cx="7909560" cy="625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36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他给人爱的生命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指引永恒方向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</a:p>
          <a:p>
            <a:pPr algn="ctr" defTabSz="914400">
              <a:defRPr sz="2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life of love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guidance to eternity 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itle 1"/>
          <p:cNvSpPr txBox="1"/>
          <p:nvPr/>
        </p:nvSpPr>
        <p:spPr>
          <a:xfrm>
            <a:off x="2179318" y="1516380"/>
            <a:ext cx="9142209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 </a:t>
            </a:r>
            <a:r>
              <a:t>(2X) </a:t>
            </a: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  <a:endParaRPr sz="5400">
              <a:ln w="19050" cap="flat">
                <a:solidFill>
                  <a:srgbClr val="F9FAFA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sx="100000" sy="100000" kx="0" ky="0" algn="b" rotWithShape="0" blurRad="50800" dist="50800" dir="7500000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Title 1"/>
          <p:cNvSpPr txBox="1"/>
          <p:nvPr/>
        </p:nvSpPr>
        <p:spPr>
          <a:xfrm>
            <a:off x="2141220" y="535943"/>
            <a:ext cx="7909560" cy="600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他给人新的生命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除去罪恶捆绑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newness of love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removes the bondage of sin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375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Title 1"/>
          <p:cNvSpPr txBox="1"/>
          <p:nvPr/>
        </p:nvSpPr>
        <p:spPr>
          <a:xfrm>
            <a:off x="1498002" y="1014729"/>
            <a:ext cx="9195995" cy="444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他是世界的真光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信靠他的走出黑暗</a:t>
            </a:r>
          </a:p>
          <a:p>
            <a:pPr algn="ctr" defTabSz="914400">
              <a:defRPr b="1" sz="60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is the true light of the world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who trusts him will be out of darkness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Title 1"/>
          <p:cNvSpPr txBox="1"/>
          <p:nvPr/>
        </p:nvSpPr>
        <p:spPr>
          <a:xfrm>
            <a:off x="2179320" y="1103630"/>
            <a:ext cx="7909560" cy="426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有他今天就更美好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有他永世都有依靠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With him life will be better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With him there is eternal trust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Title 1"/>
          <p:cNvSpPr txBox="1"/>
          <p:nvPr/>
        </p:nvSpPr>
        <p:spPr>
          <a:xfrm>
            <a:off x="2179318" y="1516380"/>
            <a:ext cx="9142209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 </a:t>
            </a:r>
            <a:r>
              <a:t>(2X) </a:t>
            </a: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  <a:endParaRPr sz="5400">
              <a:ln w="19050" cap="flat">
                <a:solidFill>
                  <a:srgbClr val="F9FAFA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sx="100000" sy="100000" kx="0" ky="0" algn="b" rotWithShape="0" blurRad="50800" dist="50800" dir="7500000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Title 1"/>
          <p:cNvSpPr txBox="1"/>
          <p:nvPr/>
        </p:nvSpPr>
        <p:spPr>
          <a:xfrm>
            <a:off x="2233108" y="424180"/>
            <a:ext cx="7909560" cy="600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他给人新的生命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除去罪恶捆绑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newness of love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removes the bondage of sin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375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itle 1"/>
          <p:cNvSpPr txBox="1"/>
          <p:nvPr/>
        </p:nvSpPr>
        <p:spPr>
          <a:xfrm>
            <a:off x="1498002" y="1068518"/>
            <a:ext cx="9195995" cy="444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他是世界的真光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信靠他的走出黑暗</a:t>
            </a:r>
          </a:p>
          <a:p>
            <a:pPr algn="ctr" defTabSz="914400">
              <a:defRPr b="1" sz="60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is the true light of the world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who trusts him will be out of darkness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le 1"/>
          <p:cNvSpPr txBox="1"/>
          <p:nvPr/>
        </p:nvSpPr>
        <p:spPr>
          <a:xfrm>
            <a:off x="2179320" y="1103630"/>
            <a:ext cx="7909560" cy="426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有他今天就更美好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有他永世都有依靠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With him life will be better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With him there is eternal trust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Title 1"/>
          <p:cNvSpPr txBox="1"/>
          <p:nvPr/>
        </p:nvSpPr>
        <p:spPr>
          <a:xfrm>
            <a:off x="2179318" y="1516380"/>
            <a:ext cx="9142209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 </a:t>
            </a:r>
            <a:r>
              <a:t>(2X) </a:t>
            </a: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  <a:endParaRPr sz="5400">
              <a:ln w="19050" cap="flat">
                <a:solidFill>
                  <a:srgbClr val="F9FAFA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sx="100000" sy="100000" kx="0" ky="0" algn="b" rotWithShape="0" blurRad="50800" dist="50800" dir="7500000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Title 1"/>
          <p:cNvSpPr txBox="1"/>
          <p:nvPr/>
        </p:nvSpPr>
        <p:spPr>
          <a:xfrm>
            <a:off x="2179318" y="1516380"/>
            <a:ext cx="9142209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 </a:t>
            </a:r>
            <a:r>
              <a:t>(2X) </a:t>
            </a: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  <a:endParaRPr sz="5400">
              <a:ln w="19050" cap="flat">
                <a:solidFill>
                  <a:srgbClr val="F9FAFA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sx="100000" sy="100000" kx="0" ky="0" algn="b" rotWithShape="0" blurRad="50800" dist="50800" dir="7500000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Title 1"/>
          <p:cNvSpPr txBox="1"/>
          <p:nvPr/>
        </p:nvSpPr>
        <p:spPr>
          <a:xfrm>
            <a:off x="2233108" y="424180"/>
            <a:ext cx="7909560" cy="600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他给人新的生命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除去罪恶捆绑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newness of love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removes the bondage of sin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16541"/>
            <a:ext cx="12192000" cy="6974541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Title 1"/>
          <p:cNvSpPr txBox="1"/>
          <p:nvPr/>
        </p:nvSpPr>
        <p:spPr>
          <a:xfrm>
            <a:off x="2179320" y="113029"/>
            <a:ext cx="7909560" cy="625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36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他给人爱的生命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指引永恒方向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</a:p>
          <a:p>
            <a:pPr algn="ctr" defTabSz="914400">
              <a:defRPr sz="2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life of love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guidance to eternity 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le 1"/>
          <p:cNvSpPr txBox="1"/>
          <p:nvPr/>
        </p:nvSpPr>
        <p:spPr>
          <a:xfrm>
            <a:off x="2179318" y="1516380"/>
            <a:ext cx="9142209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 </a:t>
            </a:r>
            <a:r>
              <a:t>(2X) </a:t>
            </a: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  <a:endParaRPr sz="5400">
              <a:ln w="19050" cap="flat">
                <a:solidFill>
                  <a:srgbClr val="F9FAFA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sx="100000" sy="100000" kx="0" ky="0" algn="b" rotWithShape="0" blurRad="50800" dist="50800" dir="7500000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itle 1"/>
          <p:cNvSpPr txBox="1"/>
          <p:nvPr/>
        </p:nvSpPr>
        <p:spPr>
          <a:xfrm>
            <a:off x="2233108" y="424180"/>
            <a:ext cx="7909560" cy="600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他给人新的生命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除去罪恶捆绑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newness of love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removes the bondage of sin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375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1"/>
          <p:cNvSpPr txBox="1"/>
          <p:nvPr/>
        </p:nvSpPr>
        <p:spPr>
          <a:xfrm>
            <a:off x="1498002" y="1041624"/>
            <a:ext cx="9195995" cy="444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他是世界的真光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信靠他的走出黑暗</a:t>
            </a:r>
          </a:p>
          <a:p>
            <a:pPr algn="ctr" defTabSz="914400">
              <a:defRPr b="1" sz="60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is the true light of the world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who trusts him will be out of darkness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itle 1"/>
          <p:cNvSpPr txBox="1"/>
          <p:nvPr/>
        </p:nvSpPr>
        <p:spPr>
          <a:xfrm>
            <a:off x="2179320" y="1103630"/>
            <a:ext cx="7909560" cy="426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有他今天就更美好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有他永世都有依靠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With him life will be better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With him there is eternal trust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Title 1"/>
          <p:cNvSpPr txBox="1"/>
          <p:nvPr/>
        </p:nvSpPr>
        <p:spPr>
          <a:xfrm>
            <a:off x="2179318" y="1516380"/>
            <a:ext cx="9142209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 </a:t>
            </a:r>
            <a:r>
              <a:t>(2X) </a:t>
            </a: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8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  <a:endParaRPr sz="5400">
              <a:ln w="19050" cap="flat">
                <a:solidFill>
                  <a:srgbClr val="F9FAFA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sx="100000" sy="100000" kx="0" ky="0" algn="b" rotWithShape="0" blurRad="50800" dist="50800" dir="7500000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itle 1"/>
          <p:cNvSpPr txBox="1"/>
          <p:nvPr/>
        </p:nvSpPr>
        <p:spPr>
          <a:xfrm>
            <a:off x="2233108" y="424180"/>
            <a:ext cx="7909560" cy="600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他给人新的生命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除去罪恶捆绑</a:t>
            </a:r>
          </a:p>
          <a:p>
            <a:pPr algn="ctr" defTabSz="914400">
              <a:defRPr b="1" sz="66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latin typeface="经典黑体简"/>
                <a:ea typeface="经典黑体简"/>
                <a:cs typeface="经典黑体简"/>
                <a:sym typeface="经典黑体简"/>
              </a:rPr>
              <a:t>耶稣现代人的希望</a:t>
            </a:r>
          </a:p>
          <a:p>
            <a:pPr algn="ctr" defTabSz="914400">
              <a:defRPr b="1" sz="4800">
                <a:ln w="19050" cap="flat">
                  <a:solidFill>
                    <a:srgbClr val="F9FAFA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50800" dist="50800" dir="7500000">
                    <a:srgbClr val="000000">
                      <a:alpha val="35000"/>
                    </a:srgbClr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gives newness of love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 removes the bondage of sin</a:t>
            </a:r>
          </a:p>
          <a:p>
            <a:pPr algn="ctr" defTabSz="914400">
              <a:defRPr b="1" sz="4000">
                <a:solidFill>
                  <a:srgbClr val="FFFF0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Jesus is the hope of modern man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